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185" y="299554"/>
            <a:ext cx="8229600" cy="840696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ea typeface="Hiragino Sans CNS W3"/>
                <a:cs typeface="Calibri"/>
              </a:rPr>
              <a:t>Instructions</a:t>
            </a:r>
            <a:endParaRPr kumimoji="1" lang="ja-JP" altLang="en-US" dirty="0">
              <a:latin typeface="Calibri"/>
              <a:ea typeface="Hiragino Sans CNS W3"/>
              <a:cs typeface="Calibri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85678"/>
              </p:ext>
            </p:extLst>
          </p:nvPr>
        </p:nvGraphicFramePr>
        <p:xfrm>
          <a:off x="135775" y="1423279"/>
          <a:ext cx="8872450" cy="4369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Deadline for submission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Oct. 21</a:t>
                      </a:r>
                      <a:r>
                        <a:rPr kumimoji="1" lang="en-US" altLang="ja-JP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Number of slides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</a:t>
                      </a:r>
                      <a:r>
                        <a:rPr kumimoji="1" lang="en-US" altLang="ja-JP" baseline="0" dirty="0" smtClean="0"/>
                        <a:t> limit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4385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Presentation </a:t>
                      </a:r>
                      <a:r>
                        <a:rPr kumimoji="1" lang="en-US" altLang="ja-JP" dirty="0" smtClean="0"/>
                        <a:t>time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 minutes.</a:t>
                      </a:r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Slide angle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471002">
                <a:tc>
                  <a:txBody>
                    <a:bodyPr/>
                    <a:lstStyle/>
                    <a:p>
                      <a:r>
                        <a:rPr lang="ja-JP" altLang="ja-JP" dirty="0" smtClean="0">
                          <a:latin typeface="+mn-lt"/>
                          <a:cs typeface="Calibri"/>
                        </a:rPr>
                        <a:t>M</a:t>
                      </a:r>
                      <a:r>
                        <a:rPr lang="en-US" altLang="ja-JP" dirty="0" err="1" smtClean="0">
                          <a:latin typeface="+mn-lt"/>
                          <a:cs typeface="Calibri"/>
                        </a:rPr>
                        <a:t>otion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Animations and. (Only PDF</a:t>
                      </a:r>
                      <a:r>
                        <a:rPr kumimoji="1" lang="en-US" altLang="ja-JP" baseline="0" dirty="0" smtClean="0"/>
                        <a:t> files is accepted)</a:t>
                      </a:r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Language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either Japanese or 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+mn-lt"/>
                          <a:cs typeface="Calibri"/>
                        </a:rPr>
                        <a:t>The order of </a:t>
                      </a:r>
                      <a:r>
                        <a:rPr kumimoji="1" lang="en-US" altLang="ja-JP" dirty="0" smtClean="0">
                          <a:latin typeface="+mn-lt"/>
                          <a:cs typeface="Calibri"/>
                        </a:rPr>
                        <a:t>presentation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be announced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Submit to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Format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Please attach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a PDF file to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your email.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Mail subject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“GP</a:t>
                      </a:r>
                      <a:r>
                        <a:rPr lang="ja-JP" altLang="en-US" dirty="0" smtClean="0">
                          <a:latin typeface="+mn-lt"/>
                          <a:cs typeface="Calibri"/>
                        </a:rPr>
                        <a:t>若手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_your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name</a:t>
                      </a:r>
                      <a:r>
                        <a:rPr lang="en-US" altLang="en-US" dirty="0" smtClean="0">
                          <a:latin typeface="+mn-lt"/>
                          <a:cs typeface="Calibri"/>
                        </a:rPr>
                        <a:t>”</a:t>
                      </a:r>
                      <a:r>
                        <a:rPr lang="en-US" altLang="en-US" baseline="0" dirty="0" smtClean="0">
                          <a:latin typeface="+mn-lt"/>
                          <a:cs typeface="Calibri"/>
                        </a:rPr>
                        <a:t>    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Example:</a:t>
                      </a:r>
                      <a:r>
                        <a:rPr lang="ja-JP" altLang="en-US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GP</a:t>
                      </a:r>
                      <a:r>
                        <a:rPr lang="ja-JP" altLang="en-US" dirty="0" smtClean="0">
                          <a:latin typeface="+mn-lt"/>
                          <a:cs typeface="Calibri"/>
                        </a:rPr>
                        <a:t>若手</a:t>
                      </a:r>
                      <a:r>
                        <a:rPr lang="en-US" altLang="ja-JP" dirty="0" smtClean="0">
                          <a:latin typeface="+mn-lt"/>
                          <a:cs typeface="Calibri"/>
                        </a:rPr>
                        <a:t>_Midori</a:t>
                      </a:r>
                      <a:r>
                        <a:rPr lang="en-US" altLang="ja-JP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altLang="ja-JP" baseline="0" dirty="0" smtClean="0">
                          <a:latin typeface="+mn-lt"/>
                          <a:cs typeface="Calibri"/>
                        </a:rPr>
                        <a:t>Ishii</a:t>
                      </a:r>
                      <a:endParaRPr kumimoji="1" lang="ja-JP" altLang="en-US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61831"/>
            <a:ext cx="7772400" cy="1470025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cs typeface="Calibri"/>
              </a:rPr>
              <a:t>Presentation </a:t>
            </a:r>
            <a:r>
              <a:rPr kumimoji="1" lang="en-US" altLang="ja-JP" dirty="0" smtClean="0">
                <a:latin typeface="Calibri"/>
                <a:cs typeface="Calibri"/>
              </a:rPr>
              <a:t>Title</a:t>
            </a:r>
            <a:endParaRPr kumimoji="1" lang="ja-JP" altLang="en-US" dirty="0">
              <a:latin typeface="Calibri"/>
              <a:cs typeface="Calibri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24399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Author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Graduate Schoo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l of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Science and Engineering</a:t>
            </a: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Graduate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School 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of Medical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and Pharmaceutical Sciences  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Project</a:t>
            </a:r>
            <a:r>
              <a:rPr kumimoji="1" lang="ja-JP" altLang="en-US" sz="2200" dirty="0" smtClean="0"/>
              <a:t> </a:t>
            </a:r>
            <a:r>
              <a:rPr kumimoji="1" lang="en-US" altLang="ja-JP" sz="2200" dirty="0" smtClean="0"/>
              <a:t>Name</a:t>
            </a:r>
            <a:endParaRPr kumimoji="1" lang="ja-JP" altLang="en-US" sz="22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Contends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your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research with a figure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7221"/>
            <a:ext cx="8229600" cy="4525963"/>
          </a:xfrm>
        </p:spPr>
        <p:txBody>
          <a:bodyPr/>
          <a:lstStyle/>
          <a:p>
            <a:r>
              <a:rPr lang="en-US" altLang="ja-JP" dirty="0" smtClean="0">
                <a:latin typeface="Calibri"/>
                <a:cs typeface="Calibri"/>
              </a:rPr>
              <a:t>About your research:</a:t>
            </a:r>
          </a:p>
          <a:p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Please write your contents with main points </a:t>
            </a:r>
            <a:r>
              <a:rPr lang="en-US" altLang="ja-JP" dirty="0" smtClean="0">
                <a:latin typeface="Calibri"/>
                <a:cs typeface="Calibri"/>
              </a:rPr>
              <a:t>in a way audience can </a:t>
            </a:r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understand easily.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Consider the good balance between figures and texts.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put texts on figures.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use many kinds of colors. </a:t>
            </a:r>
          </a:p>
          <a:p>
            <a:pPr marL="0" indent="0">
              <a:buNone/>
            </a:pPr>
            <a:endParaRPr kumimoji="1" lang="en-US" altLang="ja-JP" dirty="0" smtClean="0">
              <a:latin typeface="Calibri"/>
              <a:ea typeface="ヒラギノ角ゴ Pro W3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153</Words>
  <Application>Microsoft Office PowerPoint</Application>
  <PresentationFormat>画面に合わせる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Hiragino Sans CNS W3</vt:lpstr>
      <vt:lpstr>ＭＳ Ｐゴシック</vt:lpstr>
      <vt:lpstr>ヒラギノ角ゴ Pro W3</vt:lpstr>
      <vt:lpstr>Arial</vt:lpstr>
      <vt:lpstr>Calibri</vt:lpstr>
      <vt:lpstr>ホワイト</vt:lpstr>
      <vt:lpstr>Instructions</vt:lpstr>
      <vt:lpstr>Presentation Title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18</cp:revision>
  <dcterms:created xsi:type="dcterms:W3CDTF">2019-08-21T07:19:59Z</dcterms:created>
  <dcterms:modified xsi:type="dcterms:W3CDTF">2020-09-07T01:31:03Z</dcterms:modified>
</cp:coreProperties>
</file>