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C07DD-98E1-BF42-8721-844D274AEFF5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221D-3F5A-DC49-A0F0-9755D0997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0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p-sympo@chiba-u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5025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latin typeface="Hiragino Sans CNS W3"/>
                <a:ea typeface="Hiragino Sans CNS W3"/>
                <a:cs typeface="Hiragino Sans CNS W3"/>
              </a:rPr>
              <a:t>注意事項</a:t>
            </a:r>
            <a:endParaRPr kumimoji="1" lang="ja-JP" altLang="en-US" dirty="0">
              <a:latin typeface="Hiragino Sans CNS W3"/>
              <a:ea typeface="Hiragino Sans CNS W3"/>
              <a:cs typeface="Hiragino Sans CNS W3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20998"/>
              </p:ext>
            </p:extLst>
          </p:nvPr>
        </p:nvGraphicFramePr>
        <p:xfrm>
          <a:off x="135775" y="1185948"/>
          <a:ext cx="8872450" cy="4525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3010">
                  <a:extLst>
                    <a:ext uri="{9D8B030D-6E8A-4147-A177-3AD203B41FA5}">
                      <a16:colId xmlns:a16="http://schemas.microsoft.com/office/drawing/2014/main" val="2290265605"/>
                    </a:ext>
                  </a:extLst>
                </a:gridCol>
                <a:gridCol w="6299440">
                  <a:extLst>
                    <a:ext uri="{9D8B030D-6E8A-4147-A177-3AD203B41FA5}">
                      <a16:colId xmlns:a16="http://schemas.microsoft.com/office/drawing/2014/main" val="1226765955"/>
                    </a:ext>
                  </a:extLst>
                </a:gridCol>
              </a:tblGrid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提出期限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日（木）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51205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スライド枚数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制限無し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609755"/>
                  </a:ext>
                </a:extLst>
              </a:tr>
              <a:tr h="42552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分間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464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画角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４：３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07946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アニメーションや動画も</a:t>
                      </a:r>
                      <a:r>
                        <a:rPr kumimoji="1" lang="ja-JP" altLang="en-US" dirty="0" smtClean="0"/>
                        <a:t>利用不可（</a:t>
                      </a:r>
                      <a:r>
                        <a:rPr kumimoji="1" lang="en-US" altLang="ja-JP" dirty="0" smtClean="0"/>
                        <a:t>PDF</a:t>
                      </a:r>
                      <a:r>
                        <a:rPr kumimoji="1" lang="ja-JP" altLang="en-US" dirty="0" err="1" smtClean="0"/>
                        <a:t>でご提</a:t>
                      </a:r>
                      <a:r>
                        <a:rPr kumimoji="1" lang="ja-JP" altLang="en-US" dirty="0" smtClean="0"/>
                        <a:t>出いただきます）</a:t>
                      </a:r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97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言語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日本語・英語どちらでも可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205050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事務局で指定致します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79518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hlinkClick r:id="rId2"/>
                        </a:rPr>
                        <a:t>gp-sympo@chiba-u.jp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8018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提出頂くデータ形式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スライド</a:t>
                      </a:r>
                      <a:r>
                        <a:rPr lang="en-US" altLang="ja-JP" dirty="0" smtClean="0"/>
                        <a:t>PDF</a:t>
                      </a:r>
                      <a:r>
                        <a:rPr lang="ja-JP" altLang="en-US" dirty="0" smtClean="0"/>
                        <a:t>ファイル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06676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提出メールの件名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「</a:t>
                      </a:r>
                      <a:r>
                        <a:rPr lang="en-US" altLang="ja-JP" dirty="0" smtClean="0"/>
                        <a:t>GP</a:t>
                      </a:r>
                      <a:r>
                        <a:rPr lang="ja-JP" altLang="en-US" dirty="0" smtClean="0"/>
                        <a:t>若手</a:t>
                      </a:r>
                      <a:r>
                        <a:rPr lang="en-US" altLang="ja-JP" dirty="0" smtClean="0"/>
                        <a:t>_Name</a:t>
                      </a:r>
                      <a:r>
                        <a:rPr lang="ja-JP" altLang="en-US" dirty="0" smtClean="0"/>
                        <a:t>」とご記入ください　（例：</a:t>
                      </a:r>
                      <a:r>
                        <a:rPr lang="en-US" altLang="ja-JP" dirty="0" smtClean="0"/>
                        <a:t> </a:t>
                      </a:r>
                      <a:r>
                        <a:rPr lang="en-US" altLang="ja-JP" dirty="0" smtClean="0"/>
                        <a:t>GP</a:t>
                      </a:r>
                      <a:r>
                        <a:rPr lang="ja-JP" altLang="en-US" dirty="0" smtClean="0"/>
                        <a:t>若手</a:t>
                      </a:r>
                      <a:r>
                        <a:rPr lang="en-US" altLang="ja-JP" dirty="0" smtClean="0"/>
                        <a:t>_Midori </a:t>
                      </a:r>
                      <a:r>
                        <a:rPr lang="en-US" altLang="ja-JP" dirty="0" smtClean="0"/>
                        <a:t>Ishii</a:t>
                      </a:r>
                      <a:r>
                        <a:rPr lang="ja-JP" altLang="en-US" dirty="0" smtClean="0"/>
                        <a:t>）</a:t>
                      </a:r>
                      <a:endParaRPr kumimoji="1" lang="ja-JP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5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84141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プロジェクト名</a:t>
            </a:r>
            <a:endParaRPr kumimoji="1" lang="ja-JP" altLang="en-US" sz="2200" dirty="0"/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07567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融合理工学府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医学薬学府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図表等、研究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内容</a:t>
            </a:r>
            <a:endParaRPr lang="en-US" altLang="ja-JP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l"/>
            <a:endParaRPr lang="en-US" altLang="ja-JP" sz="2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0139"/>
            <a:ext cx="8229600" cy="6165695"/>
          </a:xfrm>
        </p:spPr>
        <p:txBody>
          <a:bodyPr/>
          <a:lstStyle/>
          <a:p>
            <a:r>
              <a:rPr kumimoji="1"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研究内容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4673" y="1235477"/>
            <a:ext cx="65324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《</a:t>
            </a: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作成のポイント</a:t>
            </a:r>
            <a:r>
              <a:rPr lang="en-US" altLang="ja-JP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ポイント</a:t>
            </a:r>
            <a:r>
              <a:rPr lang="ja-JP" altLang="en-US" sz="2400" dirty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を絞ってなるべく読みやすく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0070C0"/>
                </a:solidFill>
              </a:rPr>
              <a:t>図とテキストはバランス良く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図の上にテキストを</a:t>
            </a: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置かない</a:t>
            </a:r>
            <a:endParaRPr lang="en-US" altLang="ja-JP" sz="2400" dirty="0" smtClean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70C0"/>
                </a:solidFill>
              </a:rPr>
              <a:t>色</a:t>
            </a:r>
            <a:r>
              <a:rPr lang="ja-JP" altLang="en-US" sz="2400" dirty="0">
                <a:solidFill>
                  <a:srgbClr val="0070C0"/>
                </a:solidFill>
              </a:rPr>
              <a:t>の種類を多用</a:t>
            </a:r>
            <a:r>
              <a:rPr lang="ja-JP" altLang="en-US" sz="2400" dirty="0" smtClean="0">
                <a:solidFill>
                  <a:srgbClr val="0070C0"/>
                </a:solidFill>
              </a:rPr>
              <a:t>しない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133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Hiragino Sans CNS W3</vt:lpstr>
      <vt:lpstr>ＭＳ Ｐゴシック</vt:lpstr>
      <vt:lpstr>ヒラギノ角ゴ Pro W3</vt:lpstr>
      <vt:lpstr>Arial</vt:lpstr>
      <vt:lpstr>Calibri</vt:lpstr>
      <vt:lpstr>Wingdings</vt:lpstr>
      <vt:lpstr>ホワイト</vt:lpstr>
      <vt:lpstr>注意事項</vt:lpstr>
      <vt:lpstr>タイトル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Midori Ishii</cp:lastModifiedBy>
  <cp:revision>17</cp:revision>
  <cp:lastPrinted>2019-08-26T02:58:49Z</cp:lastPrinted>
  <dcterms:created xsi:type="dcterms:W3CDTF">2019-08-21T07:19:59Z</dcterms:created>
  <dcterms:modified xsi:type="dcterms:W3CDTF">2020-09-07T01:27:11Z</dcterms:modified>
</cp:coreProperties>
</file>