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8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C07DD-98E1-BF42-8721-844D274AEFF5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0221D-3F5A-DC49-A0F0-9755D0997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908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98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5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42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2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7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0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16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C1C7-6E7F-BA4E-9FCC-8B4135A6F62D}" type="datetimeFigureOut">
              <a:rPr kumimoji="1" lang="ja-JP" altLang="en-US" smtClean="0"/>
              <a:t>2020/9/7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F476-A0B5-1846-97F3-E5D44BD49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8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p-sympo@chiba-u.j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5025"/>
            <a:ext cx="8229600" cy="1143000"/>
          </a:xfrm>
        </p:spPr>
        <p:txBody>
          <a:bodyPr/>
          <a:lstStyle/>
          <a:p>
            <a:r>
              <a:rPr kumimoji="1" lang="ja-JP" altLang="en-US" dirty="0" smtClean="0">
                <a:latin typeface="Hiragino Sans CNS W3"/>
                <a:ea typeface="Hiragino Sans CNS W3"/>
                <a:cs typeface="Hiragino Sans CNS W3"/>
              </a:rPr>
              <a:t>注意事項</a:t>
            </a:r>
            <a:endParaRPr kumimoji="1" lang="ja-JP" altLang="en-US" dirty="0">
              <a:latin typeface="Hiragino Sans CNS W3"/>
              <a:ea typeface="Hiragino Sans CNS W3"/>
              <a:cs typeface="Hiragino Sans CNS W3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38491"/>
              </p:ext>
            </p:extLst>
          </p:nvPr>
        </p:nvGraphicFramePr>
        <p:xfrm>
          <a:off x="135775" y="1185948"/>
          <a:ext cx="8872450" cy="5669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3010">
                  <a:extLst>
                    <a:ext uri="{9D8B030D-6E8A-4147-A177-3AD203B41FA5}">
                      <a16:colId xmlns:a16="http://schemas.microsoft.com/office/drawing/2014/main" val="2290265605"/>
                    </a:ext>
                  </a:extLst>
                </a:gridCol>
                <a:gridCol w="6299440">
                  <a:extLst>
                    <a:ext uri="{9D8B030D-6E8A-4147-A177-3AD203B41FA5}">
                      <a16:colId xmlns:a16="http://schemas.microsoft.com/office/drawing/2014/main" val="1226765955"/>
                    </a:ext>
                  </a:extLst>
                </a:gridCol>
              </a:tblGrid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提出期限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2020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日（月）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51205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スライド枚数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枚程度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609755"/>
                  </a:ext>
                </a:extLst>
              </a:tr>
              <a:tr h="63988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発表音声の録音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ppt</a:t>
                      </a:r>
                      <a:r>
                        <a:rPr kumimoji="1" lang="ja-JP" altLang="en-US" dirty="0" smtClean="0"/>
                        <a:t>ファイルに発表音声を</a:t>
                      </a:r>
                      <a:r>
                        <a:rPr kumimoji="1" lang="ja-JP" altLang="en-US" dirty="0" smtClean="0"/>
                        <a:t>録音し</a:t>
                      </a:r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mp4</a:t>
                      </a:r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形式</a:t>
                      </a:r>
                      <a:r>
                        <a:rPr kumimoji="1" lang="ja-JP" altLang="en-US" dirty="0" smtClean="0"/>
                        <a:t>の動画として保存してください。動画の制限</a:t>
                      </a:r>
                      <a:r>
                        <a:rPr kumimoji="1" lang="ja-JP" altLang="en-US" dirty="0" smtClean="0"/>
                        <a:t>時間は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分です。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大幅に制限を超えた場合音声をカットする可能性がございます。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2464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画角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４：３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007946"/>
                  </a:ext>
                </a:extLst>
              </a:tr>
              <a:tr h="63988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動き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アニメーションや動画も利用可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データ容量によってはお断りする可能性もございます</a:t>
                      </a:r>
                      <a:endParaRPr kumimoji="1" lang="ja-JP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1979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言語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日本語・英語どちらでも可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205050"/>
                  </a:ext>
                </a:extLst>
              </a:tr>
              <a:tr h="74653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ポスター番号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事務局から案内された発表グループ名と番号を右上枠内にご記入ください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123193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発表（録音放送順）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事務局で指定致します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679518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>
                          <a:hlinkClick r:id="rId2"/>
                        </a:rPr>
                        <a:t>gp-sympo@chiba-u.jp</a:t>
                      </a:r>
                      <a:endParaRPr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80184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提出頂くデータ形式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①</a:t>
                      </a:r>
                      <a:r>
                        <a:rPr lang="ja-JP" altLang="en-US" dirty="0" smtClean="0"/>
                        <a:t>音声付きスライド発表</a:t>
                      </a:r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mp4</a:t>
                      </a:r>
                      <a:r>
                        <a:rPr lang="ja-JP" altLang="en-US" b="1" dirty="0" smtClean="0">
                          <a:solidFill>
                            <a:srgbClr val="FF0000"/>
                          </a:solidFill>
                        </a:rPr>
                        <a:t>ファイル</a:t>
                      </a:r>
                      <a:r>
                        <a:rPr lang="ja-JP" altLang="en-US" dirty="0" smtClean="0"/>
                        <a:t>、②スライド</a:t>
                      </a:r>
                      <a:r>
                        <a:rPr lang="en-US" altLang="ja-JP" dirty="0" smtClean="0"/>
                        <a:t>PDF</a:t>
                      </a:r>
                      <a:r>
                        <a:rPr lang="ja-JP" altLang="en-US" dirty="0" smtClean="0"/>
                        <a:t>ファイル</a:t>
                      </a:r>
                      <a:endParaRPr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406676"/>
                  </a:ext>
                </a:extLst>
              </a:tr>
              <a:tr h="43251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提出メールの件名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「ポスター番号</a:t>
                      </a:r>
                      <a:r>
                        <a:rPr lang="en-US" altLang="ja-JP" dirty="0" smtClean="0"/>
                        <a:t>_Name</a:t>
                      </a:r>
                      <a:r>
                        <a:rPr lang="ja-JP" altLang="en-US" dirty="0" smtClean="0"/>
                        <a:t>」とご記入ください　（例：</a:t>
                      </a:r>
                      <a:r>
                        <a:rPr lang="en-US" altLang="ja-JP" dirty="0" smtClean="0"/>
                        <a:t> A-</a:t>
                      </a:r>
                      <a:r>
                        <a:rPr lang="ja-JP" altLang="en-US" dirty="0" smtClean="0"/>
                        <a:t>3</a:t>
                      </a:r>
                      <a:r>
                        <a:rPr lang="en-US" altLang="ja-JP" dirty="0" smtClean="0"/>
                        <a:t>_Midori Ishii</a:t>
                      </a:r>
                      <a:r>
                        <a:rPr lang="ja-JP" altLang="en-US" dirty="0" smtClean="0"/>
                        <a:t>）</a:t>
                      </a:r>
                      <a:endParaRPr kumimoji="1" lang="ja-JP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85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69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0572" y="884141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143586" y="209593"/>
            <a:ext cx="1800134" cy="10602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H="1" flipV="1">
            <a:off x="320572" y="715081"/>
            <a:ext cx="6823014" cy="24659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20572" y="308853"/>
            <a:ext cx="2724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/>
              <a:t>プロジェクト名</a:t>
            </a:r>
            <a:endParaRPr kumimoji="1" lang="ja-JP" altLang="en-US" sz="2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66883" y="413873"/>
            <a:ext cx="16768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latin typeface="Calibri"/>
                <a:ea typeface="Hiragino Sans CNS W3"/>
                <a:cs typeface="Calibri"/>
              </a:rPr>
              <a:t>No. XX</a:t>
            </a:r>
          </a:p>
        </p:txBody>
      </p:sp>
      <p:sp>
        <p:nvSpPr>
          <p:cNvPr id="11" name="サブタイトル 2"/>
          <p:cNvSpPr>
            <a:spLocks noGrp="1"/>
          </p:cNvSpPr>
          <p:nvPr>
            <p:ph type="subTitle" idx="1"/>
          </p:nvPr>
        </p:nvSpPr>
        <p:spPr>
          <a:xfrm>
            <a:off x="705759" y="2007567"/>
            <a:ext cx="8237961" cy="1752600"/>
          </a:xfrm>
        </p:spPr>
        <p:txBody>
          <a:bodyPr>
            <a:normAutofit/>
          </a:bodyPr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 </a:t>
            </a:r>
            <a:r>
              <a:rPr lang="en-US" altLang="ja-JP" baseline="300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ja-JP" alt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r>
              <a:rPr lang="en-US" altLang="ja-JP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著者 </a:t>
            </a:r>
            <a:r>
              <a:rPr lang="en-US" altLang="ja-JP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endParaRPr lang="en-US" altLang="ja-JP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1, 2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大学院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融合理工学府</a:t>
            </a:r>
            <a:endParaRPr kumimoji="1"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r"/>
            <a:r>
              <a:rPr kumimoji="1" lang="en-US" altLang="ja-JP" sz="22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大学院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医学薬学府</a:t>
            </a:r>
            <a:r>
              <a:rPr kumimoji="1" lang="en-US" altLang="ja-JP" sz="22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705759" y="3760166"/>
            <a:ext cx="8237961" cy="2629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ヒラギノ角ゴ Pro W3"/>
                <a:ea typeface="ヒラギノ角ゴ Pro W3"/>
                <a:cs typeface="ヒラギノ角ゴ Pro W3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Calibri"/>
                <a:cs typeface="Calibri"/>
              </a:rPr>
              <a:t>図表等、研究内容</a:t>
            </a:r>
            <a:endParaRPr lang="en-US" altLang="ja-JP" sz="22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55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0139"/>
            <a:ext cx="8229600" cy="6165695"/>
          </a:xfrm>
        </p:spPr>
        <p:txBody>
          <a:bodyPr/>
          <a:lstStyle/>
          <a:p>
            <a:r>
              <a:rPr kumimoji="1" lang="ja-JP" altLang="en-US" dirty="0" smtClean="0">
                <a:latin typeface="ヒラギノ角ゴ Pro W3"/>
                <a:ea typeface="ヒラギノ角ゴ Pro W3"/>
                <a:cs typeface="ヒラギノ角ゴ Pro W3"/>
              </a:rPr>
              <a:t>研究内容</a:t>
            </a:r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64673" y="1235477"/>
            <a:ext cx="65324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《</a:t>
            </a:r>
            <a:r>
              <a:rPr lang="ja-JP" altLang="en-US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作成のポイント</a:t>
            </a:r>
            <a:r>
              <a:rPr lang="en-US" altLang="ja-JP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ポイント</a:t>
            </a:r>
            <a:r>
              <a:rPr lang="ja-JP" altLang="en-US" sz="2400" dirty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を絞ってなるべく読みやすく</a:t>
            </a:r>
            <a:endParaRPr lang="en-US" altLang="ja-JP" sz="2400" dirty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0070C0"/>
                </a:solidFill>
              </a:rPr>
              <a:t>図とテキストはバランス良く</a:t>
            </a:r>
            <a:endParaRPr lang="en-US" altLang="ja-JP" sz="2400" dirty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図の上にテキストを</a:t>
            </a:r>
            <a:r>
              <a:rPr lang="ja-JP" altLang="en-US" sz="2400" dirty="0" smtClean="0">
                <a:solidFill>
                  <a:srgbClr val="0070C0"/>
                </a:solidFill>
                <a:latin typeface="ヒラギノ角ゴ Pro W3"/>
                <a:ea typeface="ヒラギノ角ゴ Pro W3"/>
                <a:cs typeface="ヒラギノ角ゴ Pro W3"/>
              </a:rPr>
              <a:t>置かない</a:t>
            </a:r>
            <a:endParaRPr lang="en-US" altLang="ja-JP" sz="2400" dirty="0" smtClean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2400" dirty="0" smtClean="0">
                <a:solidFill>
                  <a:srgbClr val="0070C0"/>
                </a:solidFill>
              </a:rPr>
              <a:t>色</a:t>
            </a:r>
            <a:r>
              <a:rPr lang="ja-JP" altLang="en-US" sz="2400" dirty="0">
                <a:solidFill>
                  <a:srgbClr val="0070C0"/>
                </a:solidFill>
              </a:rPr>
              <a:t>の種類を多用</a:t>
            </a:r>
            <a:r>
              <a:rPr lang="ja-JP" altLang="en-US" sz="2400" dirty="0" smtClean="0">
                <a:solidFill>
                  <a:srgbClr val="0070C0"/>
                </a:solidFill>
              </a:rPr>
              <a:t>しない</a:t>
            </a:r>
            <a:endParaRPr lang="en-US" altLang="ja-JP" sz="2400" dirty="0">
              <a:solidFill>
                <a:srgbClr val="0070C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0445181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210</Words>
  <Application>Microsoft Office PowerPoint</Application>
  <PresentationFormat>画面に合わせる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Hiragino Sans CNS W3</vt:lpstr>
      <vt:lpstr>ＭＳ Ｐゴシック</vt:lpstr>
      <vt:lpstr>ヒラギノ角ゴ Pro W3</vt:lpstr>
      <vt:lpstr>Arial</vt:lpstr>
      <vt:lpstr>Calibri</vt:lpstr>
      <vt:lpstr>Wingdings</vt:lpstr>
      <vt:lpstr>ホワイト</vt:lpstr>
      <vt:lpstr>注意事項</vt:lpstr>
      <vt:lpstr>タイトル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注意事項</dc:title>
  <dc:creator>Tanaka Saori</dc:creator>
  <cp:lastModifiedBy>Midori Ishii</cp:lastModifiedBy>
  <cp:revision>17</cp:revision>
  <cp:lastPrinted>2019-08-26T02:58:49Z</cp:lastPrinted>
  <dcterms:created xsi:type="dcterms:W3CDTF">2019-08-21T07:19:59Z</dcterms:created>
  <dcterms:modified xsi:type="dcterms:W3CDTF">2020-09-07T06:23:00Z</dcterms:modified>
</cp:coreProperties>
</file>