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2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C07DD-98E1-BF42-8721-844D274AEFF5}" type="datetimeFigureOut">
              <a:rPr kumimoji="1" lang="ja-JP" altLang="en-US" smtClean="0"/>
              <a:t>19/08/27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0221D-3F5A-DC49-A0F0-9755D09971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908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19/08/27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987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19/08/27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35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19/08/27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42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19/08/27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78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19/08/27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32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19/08/27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277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19/08/27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20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19/08/27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56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19/08/27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13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19/08/27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94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19/08/27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16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FC1C7-6E7F-BA4E-9FCC-8B4135A6F62D}" type="datetimeFigureOut">
              <a:rPr kumimoji="1" lang="ja-JP" altLang="en-US" smtClean="0"/>
              <a:t>19/08/27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58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b="0" i="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gp-sympo@chiba-u.j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Hiragino Sans CNS W3"/>
                <a:ea typeface="Hiragino Sans CNS W3"/>
                <a:cs typeface="Hiragino Sans CNS W3"/>
              </a:rPr>
              <a:t>注意事項</a:t>
            </a:r>
            <a:endParaRPr kumimoji="1" lang="ja-JP" altLang="en-US" dirty="0">
              <a:latin typeface="Hiragino Sans CNS W3"/>
              <a:ea typeface="Hiragino Sans CNS W3"/>
              <a:cs typeface="Hiragino Sans CNS W3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04305"/>
            <a:ext cx="8686800" cy="5131427"/>
          </a:xfrm>
        </p:spPr>
        <p:txBody>
          <a:bodyPr>
            <a:normAutofit fontScale="77500" lnSpcReduction="20000"/>
          </a:bodyPr>
          <a:lstStyle/>
          <a:p>
            <a:r>
              <a:rPr kumimoji="1" lang="ja-JP" altLang="en-US" dirty="0" smtClean="0"/>
              <a:t>持ち時間</a:t>
            </a:r>
            <a:r>
              <a:rPr kumimoji="1" lang="mr-IN" altLang="ja-JP" dirty="0" smtClean="0"/>
              <a:t>…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分</a:t>
            </a:r>
            <a:endParaRPr kumimoji="1" lang="en-US" altLang="ja-JP" dirty="0" smtClean="0"/>
          </a:p>
          <a:p>
            <a:r>
              <a:rPr lang="ja-JP" altLang="en-US" dirty="0" smtClean="0"/>
              <a:t>スライド枚数</a:t>
            </a:r>
            <a:r>
              <a:rPr lang="mr-IN" altLang="ja-JP" dirty="0"/>
              <a:t>…</a:t>
            </a:r>
            <a:r>
              <a:rPr lang="en-US" altLang="ja-JP" dirty="0" smtClean="0"/>
              <a:t>2</a:t>
            </a:r>
            <a:r>
              <a:rPr lang="ja-JP" altLang="en-US" dirty="0" smtClean="0"/>
              <a:t>枚まで</a:t>
            </a:r>
            <a:endParaRPr lang="en-US" altLang="ja-JP" dirty="0" smtClean="0"/>
          </a:p>
          <a:p>
            <a:r>
              <a:rPr lang="ja-JP" altLang="en-US" dirty="0" smtClean="0"/>
              <a:t>画角</a:t>
            </a:r>
            <a:r>
              <a:rPr lang="mr-IN" altLang="ja-JP" dirty="0"/>
              <a:t>…</a:t>
            </a:r>
            <a:r>
              <a:rPr lang="en-US" altLang="ja-JP" dirty="0" smtClean="0"/>
              <a:t>4:3</a:t>
            </a:r>
          </a:p>
          <a:p>
            <a:r>
              <a:rPr lang="ja-JP" altLang="en-US" dirty="0" smtClean="0"/>
              <a:t>動き</a:t>
            </a:r>
            <a:r>
              <a:rPr lang="mr-IN" altLang="ja-JP" dirty="0" smtClean="0"/>
              <a:t>…</a:t>
            </a:r>
            <a:r>
              <a:rPr lang="ja-JP" altLang="en-US" dirty="0" smtClean="0"/>
              <a:t>アニメーションや動画は利用不可</a:t>
            </a:r>
            <a:endParaRPr lang="en-US" altLang="ja-JP" dirty="0" smtClean="0"/>
          </a:p>
          <a:p>
            <a:r>
              <a:rPr kumimoji="1" lang="ja-JP" altLang="en-US" dirty="0" smtClean="0"/>
              <a:t>言語</a:t>
            </a:r>
            <a:r>
              <a:rPr lang="mr-IN" altLang="ja-JP" dirty="0" smtClean="0"/>
              <a:t>…</a:t>
            </a:r>
            <a:r>
              <a:rPr lang="ja-JP" altLang="en-US" dirty="0" smtClean="0"/>
              <a:t>日本語</a:t>
            </a:r>
            <a:r>
              <a:rPr lang="en-US" altLang="ja-JP" dirty="0" smtClean="0"/>
              <a:t>/</a:t>
            </a:r>
            <a:r>
              <a:rPr lang="ja-JP" altLang="en-US" dirty="0" smtClean="0"/>
              <a:t>英語どちらでも可</a:t>
            </a:r>
            <a:endParaRPr lang="en-US" altLang="ja-JP" dirty="0" smtClean="0"/>
          </a:p>
          <a:p>
            <a:r>
              <a:rPr lang="ja-JP" altLang="en-US" dirty="0" smtClean="0"/>
              <a:t>ポスター番号</a:t>
            </a:r>
            <a:r>
              <a:rPr lang="mr-IN" altLang="ja-JP" dirty="0" smtClean="0"/>
              <a:t>…</a:t>
            </a:r>
            <a:r>
              <a:rPr lang="ja-JP" altLang="en-US" dirty="0" smtClean="0"/>
              <a:t>後日事務局より案内されたものを右上枠内に記入</a:t>
            </a:r>
            <a:endParaRPr lang="en-US" altLang="ja-JP" dirty="0" smtClean="0"/>
          </a:p>
          <a:p>
            <a:r>
              <a:rPr kumimoji="1" lang="ja-JP" altLang="en-US" dirty="0" smtClean="0"/>
              <a:t>提出期限</a:t>
            </a:r>
            <a:r>
              <a:rPr lang="mr-IN" altLang="ja-JP" dirty="0" smtClean="0"/>
              <a:t>…</a:t>
            </a:r>
            <a:r>
              <a:rPr lang="en-US" altLang="ja-JP" dirty="0" smtClean="0"/>
              <a:t>2019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28</a:t>
            </a:r>
            <a:r>
              <a:rPr lang="ja-JP" altLang="en-US" dirty="0" smtClean="0"/>
              <a:t>日（木）</a:t>
            </a:r>
            <a:endParaRPr lang="en-US" altLang="ja-JP" dirty="0" smtClean="0"/>
          </a:p>
          <a:p>
            <a:r>
              <a:rPr lang="ja-JP" altLang="en-US" dirty="0" smtClean="0"/>
              <a:t>提出順に発表となります</a:t>
            </a:r>
            <a:endParaRPr lang="en-US" altLang="ja-JP" dirty="0" smtClean="0"/>
          </a:p>
          <a:p>
            <a:r>
              <a:rPr kumimoji="1" lang="ja-JP" altLang="en-US" dirty="0" smtClean="0"/>
              <a:t>提出先</a:t>
            </a:r>
            <a:r>
              <a:rPr lang="mr-IN" altLang="ja-JP" dirty="0" smtClean="0"/>
              <a:t>…</a:t>
            </a:r>
            <a:r>
              <a:rPr lang="en-US" altLang="ja-JP" dirty="0" smtClean="0"/>
              <a:t> </a:t>
            </a:r>
            <a:r>
              <a:rPr lang="en-US" altLang="ja-JP" dirty="0" smtClean="0">
                <a:hlinkClick r:id="rId2"/>
              </a:rPr>
              <a:t>gp-sympo@chiba-u.jp</a:t>
            </a:r>
            <a:endParaRPr lang="en-US" altLang="ja-JP" dirty="0" smtClean="0"/>
          </a:p>
          <a:p>
            <a:r>
              <a:rPr lang="ja-JP" altLang="en-US" dirty="0" smtClean="0"/>
              <a:t>形式</a:t>
            </a:r>
            <a:r>
              <a:rPr lang="mr-IN" altLang="ja-JP" dirty="0" smtClean="0"/>
              <a:t>…</a:t>
            </a:r>
            <a:r>
              <a:rPr lang="ja-JP" altLang="en-US" dirty="0" smtClean="0"/>
              <a:t>パワーポイントと</a:t>
            </a:r>
            <a:r>
              <a:rPr lang="en-US" altLang="ja-JP" dirty="0" smtClean="0"/>
              <a:t>PDF</a:t>
            </a:r>
            <a:r>
              <a:rPr lang="ja-JP" altLang="en-US" dirty="0" smtClean="0"/>
              <a:t>両方添付</a:t>
            </a:r>
            <a:endParaRPr lang="en-US" altLang="ja-JP" dirty="0" smtClean="0"/>
          </a:p>
          <a:p>
            <a:r>
              <a:rPr kumimoji="1" lang="ja-JP" altLang="en-US" dirty="0" smtClean="0"/>
              <a:t>件名</a:t>
            </a:r>
            <a:r>
              <a:rPr lang="mr-IN" altLang="ja-JP" dirty="0" smtClean="0"/>
              <a:t>…</a:t>
            </a:r>
            <a:r>
              <a:rPr lang="ja-JP" altLang="en-US" dirty="0" smtClean="0"/>
              <a:t>「ポスター番号</a:t>
            </a:r>
            <a:r>
              <a:rPr lang="en-US" altLang="ja-JP" dirty="0" smtClean="0"/>
              <a:t>_Name</a:t>
            </a:r>
            <a:r>
              <a:rPr lang="ja-JP" altLang="en-US" dirty="0" smtClean="0"/>
              <a:t>」とする　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例：</a:t>
            </a:r>
            <a:r>
              <a:rPr lang="en-US" altLang="ja-JP" dirty="0" smtClean="0"/>
              <a:t> </a:t>
            </a:r>
            <a:r>
              <a:rPr lang="ja-JP" altLang="en-US" dirty="0"/>
              <a:t>3</a:t>
            </a:r>
            <a:r>
              <a:rPr lang="en-US" altLang="ja-JP" dirty="0" smtClean="0"/>
              <a:t>_</a:t>
            </a:r>
            <a:r>
              <a:rPr lang="en-US" altLang="ja-JP" dirty="0" err="1" smtClean="0"/>
              <a:t>SaoriTanaka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669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0572" y="884141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タイトル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7143586" y="209593"/>
            <a:ext cx="1800134" cy="10602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 flipH="1" flipV="1">
            <a:off x="320572" y="715081"/>
            <a:ext cx="6823014" cy="24659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320572" y="308853"/>
            <a:ext cx="27248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dirty="0" smtClean="0"/>
              <a:t>プロジェクト名</a:t>
            </a:r>
            <a:endParaRPr kumimoji="1" lang="ja-JP" altLang="en-US" sz="2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266883" y="413873"/>
            <a:ext cx="167683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latin typeface="Calibri"/>
                <a:ea typeface="Hiragino Sans CNS W3"/>
                <a:cs typeface="Calibri"/>
              </a:rPr>
              <a:t>No. XX</a:t>
            </a:r>
          </a:p>
        </p:txBody>
      </p:sp>
      <p:sp>
        <p:nvSpPr>
          <p:cNvPr id="11" name="サブタイトル 2"/>
          <p:cNvSpPr>
            <a:spLocks noGrp="1"/>
          </p:cNvSpPr>
          <p:nvPr>
            <p:ph type="subTitle" idx="1"/>
          </p:nvPr>
        </p:nvSpPr>
        <p:spPr>
          <a:xfrm>
            <a:off x="705759" y="2007567"/>
            <a:ext cx="8237961" cy="1752600"/>
          </a:xfrm>
        </p:spPr>
        <p:txBody>
          <a:bodyPr>
            <a:normAutofit/>
          </a:bodyPr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著者 </a:t>
            </a:r>
            <a:r>
              <a:rPr lang="en-US" altLang="ja-JP" baseline="30000" dirty="0">
                <a:solidFill>
                  <a:schemeClr val="tx1"/>
                </a:solidFill>
                <a:latin typeface="Calibri"/>
                <a:cs typeface="Calibri"/>
              </a:rPr>
              <a:t>1</a:t>
            </a:r>
            <a:r>
              <a:rPr lang="en-US" altLang="ja-JP" dirty="0">
                <a:solidFill>
                  <a:schemeClr val="tx1"/>
                </a:solidFill>
                <a:latin typeface="Calibri"/>
                <a:cs typeface="Calibri"/>
              </a:rPr>
              <a:t>,</a:t>
            </a:r>
            <a:r>
              <a:rPr lang="ja-JP" alt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著者</a:t>
            </a:r>
            <a:r>
              <a:rPr lang="en-US" altLang="ja-JP" baseline="30000" dirty="0" smtClean="0">
                <a:solidFill>
                  <a:schemeClr val="tx1"/>
                </a:solidFill>
                <a:latin typeface="Calibri"/>
                <a:cs typeface="Calibri"/>
              </a:rPr>
              <a:t>2</a:t>
            </a:r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,</a:t>
            </a:r>
            <a:r>
              <a:rPr lang="en-US" altLang="ja-JP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著者 </a:t>
            </a:r>
            <a:r>
              <a:rPr lang="en-US" altLang="ja-JP" baseline="30000" dirty="0" smtClean="0">
                <a:solidFill>
                  <a:schemeClr val="tx1"/>
                </a:solidFill>
                <a:latin typeface="Calibri"/>
                <a:cs typeface="Calibri"/>
              </a:rPr>
              <a:t>3</a:t>
            </a:r>
            <a:endParaRPr lang="en-US" altLang="ja-JP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r"/>
            <a:r>
              <a:rPr kumimoji="1" lang="en-US" altLang="ja-JP" sz="2200" baseline="30000" dirty="0" smtClean="0">
                <a:solidFill>
                  <a:schemeClr val="tx1"/>
                </a:solidFill>
                <a:latin typeface="Calibri"/>
                <a:cs typeface="Calibri"/>
              </a:rPr>
              <a:t>1, 2 </a:t>
            </a:r>
            <a:r>
              <a:rPr kumimoji="1" lang="ja-JP" altLang="en-US" sz="2200" dirty="0" smtClean="0">
                <a:solidFill>
                  <a:schemeClr val="tx1"/>
                </a:solidFill>
                <a:latin typeface="Calibri"/>
                <a:cs typeface="Calibri"/>
              </a:rPr>
              <a:t>大学院</a:t>
            </a:r>
            <a:r>
              <a:rPr kumimoji="1"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kumimoji="1" lang="ja-JP" altLang="en-US" sz="2200" dirty="0" smtClean="0">
                <a:solidFill>
                  <a:schemeClr val="tx1"/>
                </a:solidFill>
                <a:latin typeface="Calibri"/>
                <a:cs typeface="Calibri"/>
              </a:rPr>
              <a:t>融合理工学府</a:t>
            </a:r>
            <a:endParaRPr kumimoji="1" lang="en-US" altLang="ja-JP" sz="22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r"/>
            <a:r>
              <a:rPr kumimoji="1" lang="en-US" altLang="ja-JP" sz="2200" baseline="30000" dirty="0" smtClean="0">
                <a:solidFill>
                  <a:schemeClr val="tx1"/>
                </a:solidFill>
                <a:latin typeface="Calibri"/>
                <a:cs typeface="Calibri"/>
              </a:rPr>
              <a:t>3</a:t>
            </a:r>
            <a:r>
              <a:rPr kumimoji="1"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kumimoji="1" lang="ja-JP" altLang="en-US" sz="2200" dirty="0" smtClean="0">
                <a:solidFill>
                  <a:schemeClr val="tx1"/>
                </a:solidFill>
                <a:latin typeface="Calibri"/>
                <a:cs typeface="Calibri"/>
              </a:rPr>
              <a:t>大学院</a:t>
            </a:r>
            <a:r>
              <a:rPr kumimoji="1"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kumimoji="1" lang="ja-JP" altLang="en-US" sz="2200" dirty="0" smtClean="0">
                <a:solidFill>
                  <a:schemeClr val="tx1"/>
                </a:solidFill>
                <a:latin typeface="Calibri"/>
                <a:cs typeface="Calibri"/>
              </a:rPr>
              <a:t>医学薬学府</a:t>
            </a:r>
            <a:r>
              <a:rPr kumimoji="1"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705759" y="3760166"/>
            <a:ext cx="8237961" cy="2629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図表等、研究内容</a:t>
            </a:r>
            <a:endParaRPr lang="en-US" altLang="ja-JP" sz="2200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5526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330139"/>
            <a:ext cx="8229600" cy="6165695"/>
          </a:xfrm>
        </p:spPr>
        <p:txBody>
          <a:bodyPr/>
          <a:lstStyle/>
          <a:p>
            <a:r>
              <a:rPr kumimoji="1" lang="ja-JP" altLang="en-US" dirty="0" smtClean="0">
                <a:latin typeface="ヒラギノ角ゴ Pro W3"/>
                <a:ea typeface="ヒラギノ角ゴ Pro W3"/>
                <a:cs typeface="ヒラギノ角ゴ Pro W3"/>
              </a:rPr>
              <a:t>研究</a:t>
            </a:r>
            <a:r>
              <a:rPr kumimoji="1" lang="ja-JP" altLang="en-US" dirty="0" smtClean="0">
                <a:latin typeface="ヒラギノ角ゴ Pro W3"/>
                <a:ea typeface="ヒラギノ角ゴ Pro W3"/>
                <a:cs typeface="ヒラギノ角ゴ Pro W3"/>
              </a:rPr>
              <a:t>内容</a:t>
            </a:r>
            <a:endParaRPr kumimoji="1" lang="en-US" altLang="ja-JP" dirty="0" smtClean="0">
              <a:latin typeface="ヒラギノ角ゴ Pro W3"/>
              <a:ea typeface="ヒラギノ角ゴ Pro W3"/>
              <a:cs typeface="ヒラギノ角ゴ Pro W3"/>
            </a:endParaRPr>
          </a:p>
          <a:p>
            <a:r>
              <a:rPr kumimoji="1" lang="ja-JP" altLang="en-US" dirty="0" smtClean="0">
                <a:latin typeface="ヒラギノ角ゴ Pro W3"/>
                <a:ea typeface="ヒラギノ角ゴ Pro W3"/>
                <a:cs typeface="ヒラギノ角ゴ Pro W3"/>
              </a:rPr>
              <a:t>ポイントを絞ってなるべく読みやすく</a:t>
            </a:r>
            <a:endParaRPr kumimoji="1" lang="en-US" altLang="ja-JP" dirty="0" smtClean="0">
              <a:latin typeface="ヒラギノ角ゴ Pro W3"/>
              <a:ea typeface="ヒラギノ角ゴ Pro W3"/>
              <a:cs typeface="ヒラギノ角ゴ Pro W3"/>
            </a:endParaRPr>
          </a:p>
          <a:p>
            <a:r>
              <a:rPr lang="ja-JP" altLang="en-US" dirty="0" smtClean="0"/>
              <a:t>図とテキストはバランス良く</a:t>
            </a:r>
            <a:endParaRPr kumimoji="1" lang="en-US" altLang="ja-JP" dirty="0" smtClean="0">
              <a:latin typeface="ヒラギノ角ゴ Pro W3"/>
              <a:ea typeface="ヒラギノ角ゴ Pro W3"/>
              <a:cs typeface="ヒラギノ角ゴ Pro W3"/>
            </a:endParaRPr>
          </a:p>
          <a:p>
            <a:r>
              <a:rPr kumimoji="1" lang="ja-JP" altLang="en-US" dirty="0" smtClean="0">
                <a:latin typeface="ヒラギノ角ゴ Pro W3"/>
                <a:ea typeface="ヒラギノ角ゴ Pro W3"/>
                <a:cs typeface="ヒラギノ角ゴ Pro W3"/>
              </a:rPr>
              <a:t>図の上にテキストを置かないこと</a:t>
            </a:r>
            <a:endParaRPr kumimoji="1" lang="en-US" altLang="ja-JP" dirty="0" smtClean="0">
              <a:latin typeface="ヒラギノ角ゴ Pro W3"/>
              <a:ea typeface="ヒラギノ角ゴ Pro W3"/>
              <a:cs typeface="ヒラギノ角ゴ Pro W3"/>
            </a:endParaRPr>
          </a:p>
          <a:p>
            <a:r>
              <a:rPr lang="ja-JP" altLang="en-US" dirty="0" smtClean="0"/>
              <a:t>色の種類を多用しないこと</a:t>
            </a:r>
            <a:endParaRPr kumimoji="1" lang="en-US" altLang="ja-JP" dirty="0" smtClean="0">
              <a:latin typeface="ヒラギノ角ゴ Pro W3"/>
              <a:ea typeface="ヒラギノ角ゴ Pro W3"/>
              <a:cs typeface="ヒラギノ角ゴ Pro W3"/>
            </a:endParaRPr>
          </a:p>
          <a:p>
            <a:endParaRPr kumimoji="1" lang="en-US" altLang="ja-JP" dirty="0" smtClean="0">
              <a:latin typeface="ヒラギノ角ゴ Pro W3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404451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5063389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152</Words>
  <Application>Microsoft Macintosh PowerPoint</Application>
  <PresentationFormat>画面に合わせる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ホワイト</vt:lpstr>
      <vt:lpstr>注意事項</vt:lpstr>
      <vt:lpstr>タイトル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注意事項</dc:title>
  <dc:creator>Tanaka Saori</dc:creator>
  <cp:lastModifiedBy>Tanaka Saori</cp:lastModifiedBy>
  <cp:revision>13</cp:revision>
  <cp:lastPrinted>2019-08-26T02:58:49Z</cp:lastPrinted>
  <dcterms:created xsi:type="dcterms:W3CDTF">2019-08-21T07:19:59Z</dcterms:created>
  <dcterms:modified xsi:type="dcterms:W3CDTF">2019-08-27T02:13:25Z</dcterms:modified>
</cp:coreProperties>
</file>